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8" r:id="rId3"/>
    <p:sldId id="257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98715A-255E-4473-9A1B-DBBF248152F9}" type="datetimeFigureOut">
              <a:rPr lang="zh-TW" altLang="en-US" smtClean="0"/>
              <a:t>2013/10/12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C7C1A7-EF46-4820-81DD-2BFAF4C967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5832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512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Garamond" pitchFamily="18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Garamond" pitchFamily="18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Garamond" pitchFamily="18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Garamond" pitchFamily="18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Garamond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aramond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aramond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aramond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aramond" pitchFamily="18" charset="0"/>
                <a:ea typeface="新細明體" charset="-120"/>
              </a:defRPr>
            </a:lvl9pPr>
          </a:lstStyle>
          <a:p>
            <a:pPr eaLnBrk="1" hangingPunct="1"/>
            <a:fld id="{45FA9C20-0F7B-4374-AE9B-AFA23C0B53E0}" type="slidenum">
              <a:rPr lang="en-US" altLang="zh-TW">
                <a:solidFill>
                  <a:prstClr val="black"/>
                </a:solidFill>
                <a:latin typeface="Arial" charset="0"/>
              </a:rPr>
              <a:pPr eaLnBrk="1" hangingPunct="1"/>
              <a:t>1</a:t>
            </a:fld>
            <a:endParaRPr lang="en-US" altLang="zh-TW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E702F-3AA8-4BEA-8AC9-714DBEA5579C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3056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3FD5-8580-4515-BF98-4BE5416D8DFB}" type="datetimeFigureOut">
              <a:rPr lang="zh-TW" altLang="en-US" smtClean="0"/>
              <a:t>2013/10/12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E0766-D602-4677-A343-18C4FCFA39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9937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3FD5-8580-4515-BF98-4BE5416D8DFB}" type="datetimeFigureOut">
              <a:rPr lang="zh-TW" altLang="en-US" smtClean="0"/>
              <a:t>2013/10/12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E0766-D602-4677-A343-18C4FCFA39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2204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3FD5-8580-4515-BF98-4BE5416D8DFB}" type="datetimeFigureOut">
              <a:rPr lang="zh-TW" altLang="en-US" smtClean="0"/>
              <a:t>2013/10/12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E0766-D602-4677-A343-18C4FCFA39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59611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umimoji="1" lang="zh-TW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umimoji="1" lang="zh-TW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umimoji="1" lang="zh-TW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TW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umimoji="1" lang="zh-TW" alt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zh-TW" altLang="en-US">
                <a:solidFill>
                  <a:srgbClr val="FFFFFF"/>
                </a:solidFill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499 h 1906"/>
                <a:gd name="T4" fmla="*/ 6092 w 5740"/>
                <a:gd name="T5" fmla="*/ 499 h 1906"/>
                <a:gd name="T6" fmla="*/ 6092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TW" altLang="en-US">
                <a:solidFill>
                  <a:srgbClr val="FFFFFF"/>
                </a:solidFill>
              </a:endParaRPr>
            </a:p>
          </p:txBody>
        </p:sp>
      </p:grpSp>
      <p:sp>
        <p:nvSpPr>
          <p:cNvPr id="820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BACBB-8A2C-41B9-8248-39382F9BC54E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8559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FDC4D-22B9-48F2-85A6-70F674D9AC41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944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5DBEF-3DAF-4131-8D16-D03FB53AB213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97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93745-5BDC-4607-A50A-14BE31737CC4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935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40A0B-9619-45EB-8EDA-60F905416F88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3624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CF57B-4E25-49D5-835D-7A3D8B1D9680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0580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B37A9-D7E2-4339-A960-786DD1147826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8396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F2F1B-DAA5-4D5A-B8DB-A9CDB02DC61F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067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3FD5-8580-4515-BF98-4BE5416D8DFB}" type="datetimeFigureOut">
              <a:rPr lang="zh-TW" altLang="en-US" smtClean="0"/>
              <a:t>2013/10/12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E0766-D602-4677-A343-18C4FCFA39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28219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48241-F0E7-4772-B2F7-E6953BC59EA8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9176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7EFC9-466C-4E85-9B7F-12DD5205A5C6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2544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A8922-393F-4790-8C43-9FF8E6DE7851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402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3FD5-8580-4515-BF98-4BE5416D8DFB}" type="datetimeFigureOut">
              <a:rPr lang="zh-TW" altLang="en-US" smtClean="0"/>
              <a:t>2013/10/12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E0766-D602-4677-A343-18C4FCFA39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54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3FD5-8580-4515-BF98-4BE5416D8DFB}" type="datetimeFigureOut">
              <a:rPr lang="zh-TW" altLang="en-US" smtClean="0"/>
              <a:t>2013/10/12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E0766-D602-4677-A343-18C4FCFA39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8057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3FD5-8580-4515-BF98-4BE5416D8DFB}" type="datetimeFigureOut">
              <a:rPr lang="zh-TW" altLang="en-US" smtClean="0"/>
              <a:t>2013/10/12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E0766-D602-4677-A343-18C4FCFA39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1212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3FD5-8580-4515-BF98-4BE5416D8DFB}" type="datetimeFigureOut">
              <a:rPr lang="zh-TW" altLang="en-US" smtClean="0"/>
              <a:t>2013/10/12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E0766-D602-4677-A343-18C4FCFA39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1847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3FD5-8580-4515-BF98-4BE5416D8DFB}" type="datetimeFigureOut">
              <a:rPr lang="zh-TW" altLang="en-US" smtClean="0"/>
              <a:t>2013/10/12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E0766-D602-4677-A343-18C4FCFA39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9757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3FD5-8580-4515-BF98-4BE5416D8DFB}" type="datetimeFigureOut">
              <a:rPr lang="zh-TW" altLang="en-US" smtClean="0"/>
              <a:t>2013/10/12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E0766-D602-4677-A343-18C4FCFA39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20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3FD5-8580-4515-BF98-4BE5416D8DFB}" type="datetimeFigureOut">
              <a:rPr lang="zh-TW" altLang="en-US" smtClean="0"/>
              <a:t>2013/10/12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E0766-D602-4677-A343-18C4FCFA39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3401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43FD5-8580-4515-BF98-4BE5416D8DFB}" type="datetimeFigureOut">
              <a:rPr lang="zh-TW" altLang="en-US" smtClean="0"/>
              <a:t>2013/10/12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E0766-D602-4677-A343-18C4FCFA39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272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Arial" charset="0"/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" charset="0"/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295F22-C419-4E14-B6A1-296DF3147A3C}" type="slidenum">
              <a:rPr lang="en-US" altLang="zh-TW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17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umimoji="1" lang="zh-TW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717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umimoji="1" lang="zh-TW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717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umimoji="1" lang="zh-TW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TW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717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umimoji="1" lang="zh-TW" alt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717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zh-TW" altLang="en-US">
                <a:solidFill>
                  <a:srgbClr val="FFFFFF"/>
                </a:solidFill>
              </a:endParaRPr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499 h 1906"/>
                <a:gd name="T4" fmla="*/ 6092 w 5740"/>
                <a:gd name="T5" fmla="*/ 499 h 1906"/>
                <a:gd name="T6" fmla="*/ 6092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TW" altLang="en-US">
                <a:solidFill>
                  <a:srgbClr val="FFFFFF"/>
                </a:solidFill>
              </a:endParaRPr>
            </a:p>
          </p:txBody>
        </p:sp>
      </p:grpSp>
      <p:sp>
        <p:nvSpPr>
          <p:cNvPr id="718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latin typeface="Arial" charset="0"/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02841445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1619250" y="119063"/>
            <a:ext cx="59055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kumimoji="1" lang="zh-TW" altLang="en-US" sz="3600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第一課至第十課複習</a:t>
            </a:r>
          </a:p>
        </p:txBody>
      </p:sp>
      <p:sp>
        <p:nvSpPr>
          <p:cNvPr id="5" name="Text Box 18"/>
          <p:cNvSpPr txBox="1">
            <a:spLocks noChangeArrowheads="1"/>
          </p:cNvSpPr>
          <p:nvPr/>
        </p:nvSpPr>
        <p:spPr bwMode="auto">
          <a:xfrm>
            <a:off x="404813" y="1370013"/>
            <a:ext cx="26543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buFont typeface="Arial" panose="020B0604020202020204" pitchFamily="34" charset="0"/>
              <a:buChar char="•"/>
              <a:defRPr/>
            </a:pPr>
            <a:r>
              <a:rPr kumimoji="1"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神是可享受的</a:t>
            </a: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404813" y="1776413"/>
            <a:ext cx="26543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buFont typeface="Arial" panose="020B0604020202020204" pitchFamily="34" charset="0"/>
              <a:buChar char="•"/>
              <a:defRPr/>
            </a:pPr>
            <a:r>
              <a:rPr kumimoji="1"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神要人享受祂</a:t>
            </a:r>
          </a:p>
        </p:txBody>
      </p:sp>
      <p:sp>
        <p:nvSpPr>
          <p:cNvPr id="7" name="Text Box 18"/>
          <p:cNvSpPr txBox="1">
            <a:spLocks noChangeArrowheads="1"/>
          </p:cNvSpPr>
          <p:nvPr/>
        </p:nvSpPr>
        <p:spPr bwMode="auto">
          <a:xfrm>
            <a:off x="404813" y="2762250"/>
            <a:ext cx="26543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buFont typeface="Arial" panose="020B0604020202020204" pitchFamily="34" charset="0"/>
              <a:buChar char="•"/>
              <a:defRPr/>
            </a:pPr>
            <a:r>
              <a:rPr kumimoji="1"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神為人所作的</a:t>
            </a:r>
          </a:p>
        </p:txBody>
      </p:sp>
      <p:sp>
        <p:nvSpPr>
          <p:cNvPr id="8" name="Text Box 18"/>
          <p:cNvSpPr txBox="1">
            <a:spLocks noChangeArrowheads="1"/>
          </p:cNvSpPr>
          <p:nvPr/>
        </p:nvSpPr>
        <p:spPr bwMode="auto">
          <a:xfrm>
            <a:off x="404813" y="3187700"/>
            <a:ext cx="26543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buFont typeface="Arial" panose="020B0604020202020204" pitchFamily="34" charset="0"/>
              <a:buChar char="•"/>
              <a:defRPr/>
            </a:pPr>
            <a:r>
              <a:rPr kumimoji="1"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人享受神的路</a:t>
            </a:r>
          </a:p>
        </p:txBody>
      </p: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404813" y="3614738"/>
            <a:ext cx="29337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buFont typeface="Arial" panose="020B0604020202020204" pitchFamily="34" charset="0"/>
              <a:buChar char="•"/>
              <a:defRPr/>
            </a:pPr>
            <a:r>
              <a:rPr kumimoji="1"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如何禱告享受神</a:t>
            </a:r>
          </a:p>
        </p:txBody>
      </p:sp>
      <p:sp>
        <p:nvSpPr>
          <p:cNvPr id="10" name="Text Box 18"/>
          <p:cNvSpPr txBox="1">
            <a:spLocks noChangeArrowheads="1"/>
          </p:cNvSpPr>
          <p:nvPr/>
        </p:nvSpPr>
        <p:spPr bwMode="auto">
          <a:xfrm>
            <a:off x="404813" y="4041775"/>
            <a:ext cx="29337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buFont typeface="Arial" panose="020B0604020202020204" pitchFamily="34" charset="0"/>
              <a:buChar char="•"/>
              <a:defRPr/>
            </a:pPr>
            <a:r>
              <a:rPr kumimoji="1"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如何讀經享受神</a:t>
            </a:r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404813" y="4997450"/>
            <a:ext cx="351948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buFont typeface="Arial" panose="020B0604020202020204" pitchFamily="34" charset="0"/>
              <a:buChar char="•"/>
              <a:defRPr/>
            </a:pPr>
            <a:r>
              <a:rPr kumimoji="1"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享受神在於喫神喝神</a:t>
            </a:r>
          </a:p>
        </p:txBody>
      </p: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404813" y="5437188"/>
            <a:ext cx="351948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buFont typeface="Arial" panose="020B0604020202020204" pitchFamily="34" charset="0"/>
              <a:buChar char="•"/>
              <a:defRPr/>
            </a:pPr>
            <a:r>
              <a:rPr kumimoji="1"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救恩重在人喫祂喝祂</a:t>
            </a:r>
          </a:p>
        </p:txBody>
      </p:sp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404813" y="5875338"/>
            <a:ext cx="3519487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buFont typeface="Arial" panose="020B0604020202020204" pitchFamily="34" charset="0"/>
              <a:buChar char="•"/>
              <a:defRPr/>
            </a:pPr>
            <a:r>
              <a:rPr kumimoji="1"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吸取聖靈就是享受神</a:t>
            </a: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404813" y="6313488"/>
            <a:ext cx="3519487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buFont typeface="Arial" panose="020B0604020202020204" pitchFamily="34" charset="0"/>
              <a:buChar char="•"/>
              <a:defRPr/>
            </a:pPr>
            <a:r>
              <a:rPr kumimoji="1"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神在聖靈裏給人享受</a:t>
            </a: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15875" y="865188"/>
            <a:ext cx="3116263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kumimoji="1" lang="zh-TW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壹　觀念的轉變</a:t>
            </a: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15875" y="2243138"/>
            <a:ext cx="3116263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kumimoji="1" lang="zh-TW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貳　雙方的合作</a:t>
            </a: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15875" y="4497388"/>
            <a:ext cx="31162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kumimoji="1" lang="zh-TW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參　生活的顯出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6402388" y="1370013"/>
            <a:ext cx="263366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defRPr/>
            </a:pPr>
            <a:r>
              <a:rPr kumimoji="1"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回深處，安靜下來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4540250" y="1370013"/>
            <a:ext cx="142398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defRPr/>
            </a:pPr>
            <a:r>
              <a:rPr kumimoji="1" lang="zh-TW" alt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多花時間</a:t>
            </a: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4540250" y="2762250"/>
            <a:ext cx="14239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defRPr/>
            </a:pPr>
            <a:r>
              <a:rPr kumimoji="1" lang="zh-TW" alt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趁天未亮</a:t>
            </a:r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4540250" y="3614738"/>
            <a:ext cx="142398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defRPr/>
            </a:pPr>
            <a:r>
              <a:rPr kumimoji="1" lang="zh-TW" alt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趁天未亮</a:t>
            </a:r>
          </a:p>
        </p:txBody>
      </p:sp>
      <p:sp>
        <p:nvSpPr>
          <p:cNvPr id="23" name="Text Box 18"/>
          <p:cNvSpPr txBox="1">
            <a:spLocks noChangeArrowheads="1"/>
          </p:cNvSpPr>
          <p:nvPr/>
        </p:nvSpPr>
        <p:spPr bwMode="auto">
          <a:xfrm>
            <a:off x="6402388" y="2781300"/>
            <a:ext cx="2633662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defRPr/>
            </a:pPr>
            <a:r>
              <a:rPr kumimoji="1"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眼未睜，呼求八次</a:t>
            </a: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6402388" y="3621088"/>
            <a:ext cx="263366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defRPr/>
            </a:pPr>
            <a:r>
              <a:rPr kumimoji="1"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就寢前，預讀主話</a:t>
            </a:r>
          </a:p>
        </p:txBody>
      </p:sp>
      <p:sp>
        <p:nvSpPr>
          <p:cNvPr id="25" name="右大括弧 24"/>
          <p:cNvSpPr/>
          <p:nvPr/>
        </p:nvSpPr>
        <p:spPr>
          <a:xfrm>
            <a:off x="3843338" y="1503363"/>
            <a:ext cx="441325" cy="649287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TW" altLang="en-US" b="1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6" name="右大括弧 25"/>
          <p:cNvSpPr/>
          <p:nvPr/>
        </p:nvSpPr>
        <p:spPr>
          <a:xfrm>
            <a:off x="3843338" y="2871788"/>
            <a:ext cx="441325" cy="649287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TW" altLang="en-US" b="1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" name="右大括弧 26"/>
          <p:cNvSpPr/>
          <p:nvPr/>
        </p:nvSpPr>
        <p:spPr>
          <a:xfrm>
            <a:off x="3843338" y="3749675"/>
            <a:ext cx="441325" cy="650875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TW" altLang="en-US" b="1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8" name="右大括弧 27"/>
          <p:cNvSpPr/>
          <p:nvPr/>
        </p:nvSpPr>
        <p:spPr>
          <a:xfrm>
            <a:off x="3843338" y="5157788"/>
            <a:ext cx="441325" cy="1511300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TW" altLang="en-US" b="1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4529138" y="5008563"/>
            <a:ext cx="148272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defRPr/>
            </a:pPr>
            <a:r>
              <a:rPr kumimoji="1" lang="zh-TW" alt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藉喫得力</a:t>
            </a:r>
          </a:p>
        </p:txBody>
      </p:sp>
      <p:sp>
        <p:nvSpPr>
          <p:cNvPr id="30" name="向右箭號 29"/>
          <p:cNvSpPr/>
          <p:nvPr/>
        </p:nvSpPr>
        <p:spPr>
          <a:xfrm>
            <a:off x="5948363" y="1708150"/>
            <a:ext cx="431800" cy="238125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TW" altLang="en-US" b="1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" name="向右箭號 30"/>
          <p:cNvSpPr/>
          <p:nvPr/>
        </p:nvSpPr>
        <p:spPr>
          <a:xfrm>
            <a:off x="5948363" y="3076575"/>
            <a:ext cx="431800" cy="239713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TW" altLang="en-US" b="1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2" name="向右箭號 31"/>
          <p:cNvSpPr/>
          <p:nvPr/>
        </p:nvSpPr>
        <p:spPr>
          <a:xfrm>
            <a:off x="5948363" y="3956050"/>
            <a:ext cx="431800" cy="238125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TW" altLang="en-US" b="1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3" name="向右箭號 32"/>
          <p:cNvSpPr/>
          <p:nvPr/>
        </p:nvSpPr>
        <p:spPr>
          <a:xfrm>
            <a:off x="5948363" y="5794375"/>
            <a:ext cx="431800" cy="238125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TW" altLang="en-US" b="1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4540250" y="3187700"/>
            <a:ext cx="14239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defRPr/>
            </a:pPr>
            <a:r>
              <a:rPr kumimoji="1" lang="zh-TW" alt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呼求主名</a:t>
            </a:r>
          </a:p>
        </p:txBody>
      </p:sp>
      <p:sp>
        <p:nvSpPr>
          <p:cNvPr id="35" name="矩形 34"/>
          <p:cNvSpPr/>
          <p:nvPr/>
        </p:nvSpPr>
        <p:spPr>
          <a:xfrm>
            <a:off x="4540250" y="4041775"/>
            <a:ext cx="14239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defRPr/>
            </a:pPr>
            <a:r>
              <a:rPr kumimoji="1" lang="zh-TW" alt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默想主話</a:t>
            </a:r>
          </a:p>
        </p:txBody>
      </p:sp>
      <p:sp>
        <p:nvSpPr>
          <p:cNvPr id="36" name="矩形 35"/>
          <p:cNvSpPr/>
          <p:nvPr/>
        </p:nvSpPr>
        <p:spPr>
          <a:xfrm>
            <a:off x="4540250" y="1776413"/>
            <a:ext cx="1423988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defRPr/>
            </a:pPr>
            <a:r>
              <a:rPr kumimoji="1" lang="zh-TW" alt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將神吸取</a:t>
            </a:r>
          </a:p>
        </p:txBody>
      </p:sp>
      <p:sp>
        <p:nvSpPr>
          <p:cNvPr id="37" name="矩形 36"/>
          <p:cNvSpPr/>
          <p:nvPr/>
        </p:nvSpPr>
        <p:spPr>
          <a:xfrm>
            <a:off x="6402388" y="1776413"/>
            <a:ext cx="2633662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defRPr/>
            </a:pPr>
            <a:r>
              <a:rPr kumimoji="1"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五分鐘，呼求主名</a:t>
            </a:r>
          </a:p>
        </p:txBody>
      </p:sp>
      <p:sp>
        <p:nvSpPr>
          <p:cNvPr id="38" name="矩形 37"/>
          <p:cNvSpPr/>
          <p:nvPr/>
        </p:nvSpPr>
        <p:spPr>
          <a:xfrm>
            <a:off x="6402388" y="3200400"/>
            <a:ext cx="2633662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defRPr/>
            </a:pPr>
            <a:r>
              <a:rPr kumimoji="1"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聲輕微，深吸長呼</a:t>
            </a:r>
          </a:p>
        </p:txBody>
      </p:sp>
      <p:sp>
        <p:nvSpPr>
          <p:cNvPr id="39" name="矩形 38"/>
          <p:cNvSpPr/>
          <p:nvPr/>
        </p:nvSpPr>
        <p:spPr>
          <a:xfrm>
            <a:off x="6402388" y="4041775"/>
            <a:ext cx="2633662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defRPr/>
            </a:pPr>
            <a:r>
              <a:rPr kumimoji="1"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清早起，默想聖言</a:t>
            </a:r>
          </a:p>
        </p:txBody>
      </p:sp>
      <p:sp>
        <p:nvSpPr>
          <p:cNvPr id="40" name="矩形 39"/>
          <p:cNvSpPr/>
          <p:nvPr/>
        </p:nvSpPr>
        <p:spPr>
          <a:xfrm>
            <a:off x="4529138" y="5875338"/>
            <a:ext cx="1416050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因喝癲狂</a:t>
            </a:r>
            <a:endParaRPr kumimoji="1" lang="zh-TW" altLang="en-US" b="1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4529138" y="5441950"/>
            <a:ext cx="1416050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defRPr/>
            </a:pPr>
            <a:r>
              <a:rPr kumimoji="1" lang="zh-TW" alt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充滿喜樂</a:t>
            </a:r>
          </a:p>
        </p:txBody>
      </p:sp>
      <p:sp>
        <p:nvSpPr>
          <p:cNvPr id="42" name="矩形 41"/>
          <p:cNvSpPr/>
          <p:nvPr/>
        </p:nvSpPr>
        <p:spPr>
          <a:xfrm>
            <a:off x="4529138" y="6313488"/>
            <a:ext cx="1416050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充滿聖靈</a:t>
            </a:r>
            <a:endParaRPr kumimoji="1" lang="zh-TW" altLang="en-US" b="1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3" name="矩形 42"/>
          <p:cNvSpPr/>
          <p:nvPr/>
        </p:nvSpPr>
        <p:spPr>
          <a:xfrm>
            <a:off x="6402388" y="4997450"/>
            <a:ext cx="2633662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defRPr/>
            </a:pPr>
            <a:r>
              <a:rPr kumimoji="1"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勿急促，咀嚼主話</a:t>
            </a:r>
          </a:p>
        </p:txBody>
      </p:sp>
      <p:sp>
        <p:nvSpPr>
          <p:cNvPr id="44" name="矩形 43"/>
          <p:cNvSpPr/>
          <p:nvPr/>
        </p:nvSpPr>
        <p:spPr>
          <a:xfrm>
            <a:off x="6402388" y="5441950"/>
            <a:ext cx="2633662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defRPr/>
            </a:pPr>
            <a:r>
              <a:rPr kumimoji="1"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為飽足，研讀主話</a:t>
            </a:r>
          </a:p>
        </p:txBody>
      </p:sp>
      <p:sp>
        <p:nvSpPr>
          <p:cNvPr id="45" name="矩形 44"/>
          <p:cNvSpPr/>
          <p:nvPr/>
        </p:nvSpPr>
        <p:spPr>
          <a:xfrm>
            <a:off x="6402388" y="5875338"/>
            <a:ext cx="2633662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defRPr/>
            </a:pPr>
            <a:r>
              <a:rPr kumimoji="1"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劃時段，個人晨興</a:t>
            </a:r>
          </a:p>
        </p:txBody>
      </p:sp>
      <p:sp>
        <p:nvSpPr>
          <p:cNvPr id="46" name="矩形 45"/>
          <p:cNvSpPr/>
          <p:nvPr/>
        </p:nvSpPr>
        <p:spPr>
          <a:xfrm>
            <a:off x="6402388" y="6313488"/>
            <a:ext cx="2633662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defRPr/>
            </a:pPr>
            <a:r>
              <a:rPr kumimoji="1"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吟詩歌，沈醉主前</a:t>
            </a:r>
          </a:p>
        </p:txBody>
      </p:sp>
    </p:spTree>
    <p:extLst>
      <p:ext uri="{BB962C8B-B14F-4D97-AF65-F5344CB8AC3E}">
        <p14:creationId xmlns:p14="http://schemas.microsoft.com/office/powerpoint/2010/main" val="265931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 animBg="1"/>
      <p:bldP spid="26" grpId="0" animBg="1"/>
      <p:bldP spid="27" grpId="0" animBg="1"/>
      <p:bldP spid="28" grpId="0" animBg="1"/>
      <p:bldP spid="29" grpId="0"/>
      <p:bldP spid="30" grpId="0" animBg="1"/>
      <p:bldP spid="31" grpId="0" animBg="1"/>
      <p:bldP spid="32" grpId="0" animBg="1"/>
      <p:bldP spid="33" grpId="0" animBg="1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324820" y="28069"/>
            <a:ext cx="5472608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600" b="1" dirty="0" smtClean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11.</a:t>
            </a:r>
            <a:r>
              <a:rPr lang="zh-TW" altLang="zh-TW" sz="3600" b="1" dirty="0" smtClean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</a:t>
            </a:r>
            <a:r>
              <a:rPr lang="zh-TW" altLang="zh-TW" sz="3600" b="1" dirty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基督徒在於</a:t>
            </a:r>
            <a:r>
              <a:rPr lang="zh-TW" altLang="zh-TW" sz="4000" b="1" dirty="0">
                <a:solidFill>
                  <a:srgbClr val="FFFF00"/>
                </a:solidFill>
                <a:effectLst>
                  <a:glow rad="101600">
                    <a:srgbClr val="003300">
                      <a:alpha val="90000"/>
                    </a:srgb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享受</a:t>
            </a:r>
            <a:r>
              <a:rPr lang="zh-TW" altLang="zh-TW" sz="3600" b="1" dirty="0" smtClean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endParaRPr lang="en-US" altLang="zh-TW" sz="3600" b="1" dirty="0" smtClean="0">
              <a:solidFill>
                <a:srgbClr val="0033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600" b="1" dirty="0" smtClean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12.</a:t>
            </a:r>
            <a:r>
              <a:rPr lang="zh-TW" altLang="zh-TW" sz="4000" b="1" dirty="0" smtClean="0">
                <a:solidFill>
                  <a:srgbClr val="FFFF00"/>
                </a:solidFill>
                <a:effectLst>
                  <a:glow rad="127000">
                    <a:srgbClr val="003300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定時</a:t>
            </a:r>
            <a:r>
              <a:rPr lang="zh-TW" altLang="zh-TW" sz="3600" b="1" dirty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禱告享受神</a:t>
            </a:r>
          </a:p>
          <a:p>
            <a:r>
              <a:rPr lang="en-US" altLang="zh-TW" sz="3600" b="1" dirty="0" smtClean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13.</a:t>
            </a:r>
            <a:r>
              <a:rPr lang="zh-TW" altLang="zh-TW" sz="3600" b="1" dirty="0" smtClean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讀</a:t>
            </a:r>
            <a:r>
              <a:rPr lang="zh-TW" altLang="zh-TW" sz="3600" b="1" dirty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經是享受神作</a:t>
            </a:r>
            <a:r>
              <a:rPr lang="zh-TW" altLang="zh-TW" sz="4000" b="1" dirty="0">
                <a:solidFill>
                  <a:srgbClr val="FFFF00"/>
                </a:solidFill>
                <a:effectLst>
                  <a:glow rad="127000">
                    <a:srgbClr val="003300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食物</a:t>
            </a:r>
          </a:p>
          <a:p>
            <a:r>
              <a:rPr lang="en-US" altLang="zh-TW" sz="3600" b="1" dirty="0" smtClean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14.</a:t>
            </a:r>
            <a:r>
              <a:rPr lang="zh-TW" altLang="zh-TW" sz="3600" b="1" dirty="0" smtClean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</a:t>
            </a:r>
            <a:r>
              <a:rPr lang="zh-TW" altLang="zh-TW" sz="4000" b="1" dirty="0">
                <a:solidFill>
                  <a:srgbClr val="FFFF00"/>
                </a:solidFill>
                <a:effectLst>
                  <a:glow rad="127000">
                    <a:srgbClr val="003300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讀禱</a:t>
            </a:r>
            <a:r>
              <a:rPr lang="zh-TW" altLang="zh-TW" sz="3600" b="1" dirty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享受神</a:t>
            </a:r>
          </a:p>
          <a:p>
            <a:r>
              <a:rPr lang="en-US" altLang="zh-TW" sz="3600" b="1" dirty="0" smtClean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15.</a:t>
            </a:r>
            <a:r>
              <a:rPr lang="zh-TW" altLang="zh-TW" sz="3600" b="1" dirty="0" smtClean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操練</a:t>
            </a:r>
            <a:r>
              <a:rPr lang="zh-TW" altLang="zh-TW" sz="3600" b="1" dirty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運</a:t>
            </a:r>
            <a:r>
              <a:rPr lang="zh-TW" altLang="zh-TW" sz="4000" b="1" dirty="0">
                <a:solidFill>
                  <a:srgbClr val="FFFF00"/>
                </a:solidFill>
                <a:effectLst>
                  <a:glow rad="127000">
                    <a:srgbClr val="003300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用靈</a:t>
            </a:r>
            <a:r>
              <a:rPr lang="zh-TW" altLang="zh-TW" sz="3600" b="1" dirty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來讀聖經</a:t>
            </a:r>
          </a:p>
          <a:p>
            <a:r>
              <a:rPr lang="en-US" altLang="zh-TW" sz="3600" b="1" dirty="0" smtClean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16.</a:t>
            </a:r>
            <a:r>
              <a:rPr lang="zh-TW" altLang="zh-TW" sz="3600" b="1" dirty="0" smtClean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讀出</a:t>
            </a:r>
            <a:r>
              <a:rPr lang="zh-TW" altLang="zh-TW" sz="3600" b="1" dirty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聖經的</a:t>
            </a:r>
            <a:r>
              <a:rPr lang="zh-TW" altLang="zh-TW" sz="4000" b="1" dirty="0">
                <a:solidFill>
                  <a:srgbClr val="FFFF00"/>
                </a:solidFill>
                <a:effectLst>
                  <a:glow rad="127000">
                    <a:srgbClr val="003300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本色</a:t>
            </a:r>
          </a:p>
          <a:p>
            <a:r>
              <a:rPr lang="en-US" altLang="zh-TW" sz="3600" b="1" dirty="0" smtClean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17.</a:t>
            </a:r>
            <a:r>
              <a:rPr lang="zh-TW" altLang="zh-TW" sz="3600" b="1" dirty="0" smtClean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讀出</a:t>
            </a:r>
            <a:r>
              <a:rPr lang="zh-TW" altLang="zh-TW" sz="3600" b="1" dirty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聖經的</a:t>
            </a:r>
            <a:r>
              <a:rPr lang="zh-TW" altLang="zh-TW" sz="4000" b="1" dirty="0">
                <a:solidFill>
                  <a:srgbClr val="FFFF00"/>
                </a:solidFill>
                <a:effectLst>
                  <a:glow rad="127000">
                    <a:srgbClr val="003300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中心</a:t>
            </a:r>
          </a:p>
          <a:p>
            <a:r>
              <a:rPr lang="en-US" altLang="zh-TW" sz="3600" b="1" dirty="0" smtClean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18.</a:t>
            </a:r>
            <a:r>
              <a:rPr lang="zh-TW" altLang="zh-TW" sz="3600" b="1" dirty="0" smtClean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聖經</a:t>
            </a:r>
            <a:r>
              <a:rPr lang="zh-TW" altLang="zh-TW" sz="3600" b="1" dirty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zh-TW" sz="4000" b="1" dirty="0">
                <a:solidFill>
                  <a:srgbClr val="FFFF00"/>
                </a:solidFill>
                <a:effectLst>
                  <a:glow rad="127000">
                    <a:srgbClr val="003300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中心</a:t>
            </a:r>
            <a:r>
              <a:rPr lang="zh-TW" altLang="zh-TW" sz="3600" b="1" dirty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和外圍</a:t>
            </a:r>
          </a:p>
          <a:p>
            <a:r>
              <a:rPr lang="en-US" altLang="zh-TW" sz="3600" b="1" dirty="0" smtClean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19.</a:t>
            </a:r>
            <a:r>
              <a:rPr lang="zh-TW" altLang="zh-TW" sz="3600" b="1" dirty="0" smtClean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操練</a:t>
            </a:r>
            <a:r>
              <a:rPr lang="zh-TW" altLang="zh-TW" sz="3600" b="1" dirty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在聖</a:t>
            </a:r>
            <a:r>
              <a:rPr lang="zh-TW" altLang="zh-TW" sz="4000" b="1" dirty="0">
                <a:solidFill>
                  <a:srgbClr val="FFFF00"/>
                </a:solidFill>
                <a:effectLst>
                  <a:glow rad="127000">
                    <a:srgbClr val="003300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靈裏</a:t>
            </a:r>
            <a:r>
              <a:rPr lang="zh-TW" altLang="zh-TW" sz="3600" b="1" dirty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禱告</a:t>
            </a:r>
          </a:p>
          <a:p>
            <a:r>
              <a:rPr lang="en-US" altLang="zh-TW" sz="3600" b="1" dirty="0" smtClean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20.</a:t>
            </a:r>
            <a:r>
              <a:rPr lang="zh-TW" altLang="zh-TW" sz="3600" b="1" dirty="0" smtClean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操練</a:t>
            </a:r>
            <a:r>
              <a:rPr lang="zh-TW" altLang="zh-TW" sz="4000" b="1" dirty="0">
                <a:solidFill>
                  <a:srgbClr val="FFFF00"/>
                </a:solidFill>
                <a:effectLst>
                  <a:glow rad="127000">
                    <a:srgbClr val="003300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隨靈</a:t>
            </a:r>
            <a:r>
              <a:rPr lang="zh-TW" altLang="zh-TW" sz="3600" b="1" dirty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的感覺禱告</a:t>
            </a:r>
          </a:p>
          <a:p>
            <a:r>
              <a:rPr lang="en-US" altLang="zh-TW" sz="3600" b="1" dirty="0" smtClean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21.</a:t>
            </a:r>
            <a:r>
              <a:rPr lang="zh-TW" altLang="zh-TW" sz="3600" b="1" dirty="0" smtClean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代</a:t>
            </a:r>
            <a:r>
              <a:rPr lang="zh-TW" altLang="zh-TW" sz="3600" b="1" dirty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禱</a:t>
            </a:r>
            <a:r>
              <a:rPr lang="zh-TW" altLang="zh-TW" sz="4000" b="1" dirty="0">
                <a:solidFill>
                  <a:srgbClr val="FFFF00"/>
                </a:solidFill>
                <a:effectLst>
                  <a:glow rad="127000">
                    <a:srgbClr val="003300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瞻仰</a:t>
            </a:r>
            <a:r>
              <a:rPr lang="zh-TW" altLang="zh-TW" sz="3600" b="1" dirty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等候默念</a:t>
            </a:r>
            <a:endParaRPr lang="zh-TW" altLang="en-US" sz="3600" b="1" dirty="0">
              <a:solidFill>
                <a:srgbClr val="0033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522" y="0"/>
            <a:ext cx="299334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1"/>
          <p:cNvSpPr/>
          <p:nvPr/>
        </p:nvSpPr>
        <p:spPr>
          <a:xfrm>
            <a:off x="3324820" y="1340768"/>
            <a:ext cx="5351636" cy="36004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3337892" y="4941168"/>
            <a:ext cx="5351636" cy="1800200"/>
          </a:xfrm>
          <a:prstGeom prst="rect">
            <a:avLst/>
          </a:prstGeom>
          <a:noFill/>
          <a:ln w="38100"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3146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新細明體"/>
        <a:cs typeface=""/>
      </a:majorFont>
      <a:minorFont>
        <a:latin typeface="Garamond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241</Words>
  <Application>Microsoft Office PowerPoint</Application>
  <PresentationFormat>如螢幕大小 (4:3)</PresentationFormat>
  <Paragraphs>47</Paragraphs>
  <Slides>2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4" baseType="lpstr">
      <vt:lpstr>Office 佈景主題</vt:lpstr>
      <vt:lpstr>Stream</vt:lpstr>
      <vt:lpstr>PowerPoint 簡報</vt:lpstr>
      <vt:lpstr>PowerPoint 簡報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高晨光</dc:creator>
  <cp:lastModifiedBy>高晨光</cp:lastModifiedBy>
  <cp:revision>1</cp:revision>
  <dcterms:created xsi:type="dcterms:W3CDTF">2013-10-12T00:34:32Z</dcterms:created>
  <dcterms:modified xsi:type="dcterms:W3CDTF">2013-10-12T00:36:47Z</dcterms:modified>
</cp:coreProperties>
</file>